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2" r:id="rId5"/>
    <p:sldId id="264" r:id="rId6"/>
    <p:sldId id="265" r:id="rId7"/>
    <p:sldId id="266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4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38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61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9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88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4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39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517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57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61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54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84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3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441"/>
          </a:xfrm>
        </p:spPr>
      </p:pic>
      <p:sp>
        <p:nvSpPr>
          <p:cNvPr id="2" name="สี่เหลี่ยมผืนผ้า 1"/>
          <p:cNvSpPr/>
          <p:nvPr/>
        </p:nvSpPr>
        <p:spPr>
          <a:xfrm>
            <a:off x="3712174" y="3045499"/>
            <a:ext cx="48958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latin typeface="+mj-lt"/>
              </a:rPr>
              <a:t>Computing Solutions</a:t>
            </a:r>
            <a:endParaRPr lang="en-US" sz="4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5174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370512" y="4648655"/>
            <a:ext cx="10515600" cy="1325563"/>
          </a:xfrm>
        </p:spPr>
        <p:txBody>
          <a:bodyPr>
            <a:normAutofit/>
          </a:bodyPr>
          <a:lstStyle/>
          <a:p>
            <a:r>
              <a:rPr lang="th-TH" sz="2400" dirty="0">
                <a:latin typeface="+mn-lt"/>
              </a:rPr>
              <a:t>สามารถเชื่อมต่อกับ</a:t>
            </a:r>
            <a:r>
              <a:rPr lang="th-TH" sz="2400" dirty="0" err="1">
                <a:latin typeface="+mn-lt"/>
              </a:rPr>
              <a:t>อินสแตนซ์</a:t>
            </a:r>
            <a:r>
              <a:rPr lang="th-TH" sz="2400" dirty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Amazon EC2 </a:t>
            </a:r>
            <a:r>
              <a:rPr lang="th-TH" sz="2400" dirty="0">
                <a:latin typeface="+mn-lt"/>
              </a:rPr>
              <a:t>ของคุณได้หลายวิธี เช่น การใช้การเชื่อมต่อ </a:t>
            </a:r>
            <a:r>
              <a:rPr lang="en-US" sz="2400" dirty="0">
                <a:latin typeface="+mn-lt"/>
              </a:rPr>
              <a:t>EC2 </a:t>
            </a:r>
            <a:r>
              <a:rPr lang="th-TH" sz="2400" dirty="0">
                <a:latin typeface="+mn-lt"/>
              </a:rPr>
              <a:t>จากคอนโซล </a:t>
            </a:r>
            <a:r>
              <a:rPr lang="en-US" sz="2400" dirty="0">
                <a:latin typeface="+mn-lt"/>
              </a:rPr>
              <a:t>AWS</a:t>
            </a:r>
            <a:endParaRPr lang="en-US" sz="2400" dirty="0">
              <a:latin typeface="+mn-lt"/>
            </a:endParaRPr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0143" y="297317"/>
            <a:ext cx="787297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1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236617" y="4736828"/>
            <a:ext cx="10515600" cy="1325563"/>
          </a:xfrm>
        </p:spPr>
        <p:txBody>
          <a:bodyPr>
            <a:normAutofit/>
          </a:bodyPr>
          <a:lstStyle/>
          <a:p>
            <a:r>
              <a:rPr lang="th-TH" sz="2400" dirty="0">
                <a:latin typeface="+mn-lt"/>
              </a:rPr>
              <a:t>ยังสามารถเชื่อมต่อกับ</a:t>
            </a:r>
            <a:r>
              <a:rPr lang="th-TH" sz="2400" dirty="0" err="1">
                <a:latin typeface="+mn-lt"/>
              </a:rPr>
              <a:t>อินสแตนซ์</a:t>
            </a:r>
            <a:r>
              <a:rPr lang="th-TH" sz="2400" dirty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Amazon EC2 </a:t>
            </a:r>
            <a:r>
              <a:rPr lang="th-TH" sz="2400" dirty="0">
                <a:latin typeface="+mn-lt"/>
              </a:rPr>
              <a:t>ของคุณโดยใช้ </a:t>
            </a:r>
            <a:r>
              <a:rPr lang="en-US" sz="2400" dirty="0">
                <a:latin typeface="+mn-lt"/>
              </a:rPr>
              <a:t>Session Manager </a:t>
            </a:r>
            <a:r>
              <a:rPr lang="th-TH" sz="2400" dirty="0">
                <a:latin typeface="+mn-lt"/>
              </a:rPr>
              <a:t>ซึ่งเป็นคุณสมบัติของ </a:t>
            </a:r>
            <a:r>
              <a:rPr lang="en-US" sz="2400" dirty="0">
                <a:latin typeface="+mn-lt"/>
              </a:rPr>
              <a:t>AWS Systems Manager</a:t>
            </a:r>
            <a:endParaRPr lang="en-US" sz="2400" dirty="0">
              <a:latin typeface="+mn-lt"/>
            </a:endParaRPr>
          </a:p>
        </p:txBody>
      </p:sp>
      <p:pic>
        <p:nvPicPr>
          <p:cNvPr id="7" name="ตัวแทนเนื้อหา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8386" y="299811"/>
            <a:ext cx="790534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6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303018" y="4631191"/>
            <a:ext cx="10515600" cy="1325563"/>
          </a:xfrm>
        </p:spPr>
        <p:txBody>
          <a:bodyPr>
            <a:normAutofit/>
          </a:bodyPr>
          <a:lstStyle/>
          <a:p>
            <a:r>
              <a:rPr lang="th-TH" sz="2400" dirty="0">
                <a:latin typeface="+mn-lt"/>
              </a:rPr>
              <a:t>คุณสามารถกำหนดค่าบริการข้อมูลเมตาของ</a:t>
            </a:r>
            <a:r>
              <a:rPr lang="th-TH" sz="2400" dirty="0" err="1">
                <a:latin typeface="+mn-lt"/>
              </a:rPr>
              <a:t>อินสแตนซ์</a:t>
            </a:r>
            <a:r>
              <a:rPr lang="th-TH" sz="2400" dirty="0">
                <a:latin typeface="+mn-lt"/>
              </a:rPr>
              <a:t>และระบุคำสั่งในช่องข้อมูลผู้ใช้ของ</a:t>
            </a:r>
            <a:r>
              <a:rPr lang="th-TH" sz="2400" dirty="0" err="1">
                <a:latin typeface="+mn-lt"/>
              </a:rPr>
              <a:t>อินสแตนซ์</a:t>
            </a:r>
            <a:r>
              <a:rPr lang="th-TH" sz="2400" dirty="0">
                <a:latin typeface="+mn-lt"/>
              </a:rPr>
              <a:t>เพื่อเรียกใช้หลังจากเปิดตัว</a:t>
            </a:r>
            <a:r>
              <a:rPr lang="th-TH" sz="2400" dirty="0" err="1">
                <a:latin typeface="+mn-lt"/>
              </a:rPr>
              <a:t>อินสแตนซ์</a:t>
            </a:r>
            <a:r>
              <a:rPr lang="th-TH" sz="2400" dirty="0">
                <a:latin typeface="+mn-lt"/>
              </a:rPr>
              <a:t> </a:t>
            </a:r>
            <a:r>
              <a:rPr lang="th-TH" sz="2400" dirty="0" err="1">
                <a:latin typeface="+mn-lt"/>
              </a:rPr>
              <a:t>Amazon</a:t>
            </a:r>
            <a:r>
              <a:rPr lang="th-TH" sz="2400" dirty="0">
                <a:latin typeface="+mn-lt"/>
              </a:rPr>
              <a:t> EC2 วิธีนี้ช่วยให้คุณดูรายละเอียดข้อมูลเมตาใน</a:t>
            </a:r>
            <a:r>
              <a:rPr lang="th-TH" sz="2400" dirty="0" err="1">
                <a:latin typeface="+mn-lt"/>
              </a:rPr>
              <a:t>เว็บเบราว์เซอร์</a:t>
            </a:r>
            <a:r>
              <a:rPr lang="th-TH" sz="2400" dirty="0">
                <a:latin typeface="+mn-lt"/>
              </a:rPr>
              <a:t/>
            </a:r>
            <a:br>
              <a:rPr lang="th-TH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2198" y="279853"/>
            <a:ext cx="79076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984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191986" y="4439648"/>
            <a:ext cx="10515600" cy="1325563"/>
          </a:xfrm>
        </p:spPr>
        <p:txBody>
          <a:bodyPr>
            <a:normAutofit/>
          </a:bodyPr>
          <a:lstStyle/>
          <a:p>
            <a:r>
              <a:rPr lang="th-TH" sz="2400" dirty="0">
                <a:latin typeface="+mn-lt"/>
              </a:rPr>
              <a:t/>
            </a:r>
            <a:br>
              <a:rPr lang="th-TH" sz="2400" dirty="0">
                <a:latin typeface="+mn-lt"/>
              </a:rPr>
            </a:br>
            <a:r>
              <a:rPr lang="th-TH" sz="2400" dirty="0" err="1">
                <a:latin typeface="+mn-lt"/>
              </a:rPr>
              <a:t>อินสแตนซ์</a:t>
            </a:r>
            <a:r>
              <a:rPr lang="th-TH" sz="2400" dirty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Amazon EC2 </a:t>
            </a:r>
            <a:r>
              <a:rPr lang="th-TH" sz="2400" dirty="0">
                <a:latin typeface="+mn-lt"/>
              </a:rPr>
              <a:t>ยังสามารถเข้าถึงได้ผ่านไคล</a:t>
            </a:r>
            <a:r>
              <a:rPr lang="th-TH" sz="2400" dirty="0" err="1">
                <a:latin typeface="+mn-lt"/>
              </a:rPr>
              <a:t>เอ็นต์</a:t>
            </a:r>
            <a:r>
              <a:rPr lang="th-TH" sz="2400" dirty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SSH </a:t>
            </a:r>
            <a:r>
              <a:rPr lang="th-TH" sz="2400" dirty="0">
                <a:latin typeface="+mn-lt"/>
              </a:rPr>
              <a:t>โดยใช้ซอฟต์แวร์เทอร์มินัลบนคอมพิวเตอร์ของคุณ</a:t>
            </a:r>
            <a:endParaRPr lang="en-US" sz="2400" dirty="0">
              <a:latin typeface="+mn-lt"/>
            </a:endParaRPr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4057" y="365125"/>
            <a:ext cx="792388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35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968827" y="4859677"/>
            <a:ext cx="10515600" cy="1325563"/>
          </a:xfrm>
        </p:spPr>
        <p:txBody>
          <a:bodyPr>
            <a:normAutofit/>
          </a:bodyPr>
          <a:lstStyle/>
          <a:p>
            <a:r>
              <a:rPr lang="th-TH" sz="2400" dirty="0">
                <a:latin typeface="+mn-lt"/>
              </a:rPr>
              <a:t>เพื่อตอบสนองความต้องการด้านประสิทธิภาพการประมวลผล คุณสามารถเปลี่ยนขนาด</a:t>
            </a:r>
            <a:r>
              <a:rPr lang="th-TH" sz="2400" dirty="0" err="1">
                <a:latin typeface="+mn-lt"/>
              </a:rPr>
              <a:t>อินสแตนซ์</a:t>
            </a:r>
            <a:r>
              <a:rPr lang="th-TH" sz="2400" dirty="0">
                <a:latin typeface="+mn-lt"/>
              </a:rPr>
              <a:t> </a:t>
            </a:r>
            <a:r>
              <a:rPr lang="th-TH" sz="2400" dirty="0" err="1">
                <a:latin typeface="+mn-lt"/>
              </a:rPr>
              <a:t>Amazon</a:t>
            </a:r>
            <a:r>
              <a:rPr lang="th-TH" sz="2400" dirty="0">
                <a:latin typeface="+mn-lt"/>
              </a:rPr>
              <a:t> EC2 เป็นประเภท</a:t>
            </a:r>
            <a:r>
              <a:rPr lang="th-TH" sz="2400" dirty="0" err="1">
                <a:latin typeface="+mn-lt"/>
              </a:rPr>
              <a:t>อินสแตนซ์</a:t>
            </a:r>
            <a:r>
              <a:rPr lang="th-TH" sz="2400" dirty="0">
                <a:latin typeface="+mn-lt"/>
              </a:rPr>
              <a:t>ที่ใหญ่ขึ้นได้</a:t>
            </a:r>
            <a:br>
              <a:rPr lang="th-TH" sz="2400" dirty="0"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5102" y="508339"/>
            <a:ext cx="786305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480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62"/>
            <a:ext cx="12192000" cy="6854838"/>
          </a:xfrm>
        </p:spPr>
      </p:pic>
    </p:spTree>
    <p:extLst>
      <p:ext uri="{BB962C8B-B14F-4D97-AF65-F5344CB8AC3E}">
        <p14:creationId xmlns:p14="http://schemas.microsoft.com/office/powerpoint/2010/main" val="97415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102</Words>
  <Application>Microsoft Office PowerPoint</Application>
  <PresentationFormat>แบบจอกว้าง</PresentationFormat>
  <Paragraphs>6</Paragraphs>
  <Slides>8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8</vt:i4>
      </vt:variant>
    </vt:vector>
  </HeadingPairs>
  <TitlesOfParts>
    <vt:vector size="14" baseType="lpstr">
      <vt:lpstr>Angsana New</vt:lpstr>
      <vt:lpstr>Arial</vt:lpstr>
      <vt:lpstr>Calibri</vt:lpstr>
      <vt:lpstr>Calibri Light</vt:lpstr>
      <vt:lpstr>Cordia New</vt:lpstr>
      <vt:lpstr>ธีมของ Office</vt:lpstr>
      <vt:lpstr>งานนำเสนอ PowerPoint</vt:lpstr>
      <vt:lpstr>งานนำเสนอ PowerPoint</vt:lpstr>
      <vt:lpstr>สามารถเชื่อมต่อกับอินสแตนซ์ Amazon EC2 ของคุณได้หลายวิธี เช่น การใช้การเชื่อมต่อ EC2 จากคอนโซล AWS</vt:lpstr>
      <vt:lpstr>ยังสามารถเชื่อมต่อกับอินสแตนซ์ Amazon EC2 ของคุณโดยใช้ Session Manager ซึ่งเป็นคุณสมบัติของ AWS Systems Manager</vt:lpstr>
      <vt:lpstr>คุณสามารถกำหนดค่าบริการข้อมูลเมตาของอินสแตนซ์และระบุคำสั่งในช่องข้อมูลผู้ใช้ของอินสแตนซ์เพื่อเรียกใช้หลังจากเปิดตัวอินสแตนซ์ Amazon EC2 วิธีนี้ช่วยให้คุณดูรายละเอียดข้อมูลเมตาในเว็บเบราว์เซอร์ </vt:lpstr>
      <vt:lpstr> อินสแตนซ์ Amazon EC2 ยังสามารถเข้าถึงได้ผ่านไคลเอ็นต์ SSH โดยใช้ซอฟต์แวร์เทอร์มินัลบนคอมพิวเตอร์ของคุณ</vt:lpstr>
      <vt:lpstr>เพื่อตอบสนองความต้องการด้านประสิทธิภาพการประมวลผล คุณสามารถเปลี่ยนขนาดอินสแตนซ์ Amazon EC2 เป็นประเภทอินสแตนซ์ที่ใหญ่ขึ้นได้ </vt:lpstr>
      <vt:lpstr>งานนำเสนอ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Warchirawit Pothita</dc:creator>
  <cp:lastModifiedBy>Warchirawit Pothita</cp:lastModifiedBy>
  <cp:revision>5</cp:revision>
  <dcterms:created xsi:type="dcterms:W3CDTF">2022-03-10T15:58:42Z</dcterms:created>
  <dcterms:modified xsi:type="dcterms:W3CDTF">2022-08-25T04:14:52Z</dcterms:modified>
</cp:coreProperties>
</file>

<file path=docProps/thumbnail.jpeg>
</file>